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8" r:id="rId6"/>
    <p:sldId id="269" r:id="rId7"/>
    <p:sldId id="260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1" r:id="rId19"/>
    <p:sldId id="277" r:id="rId20"/>
    <p:sldId id="262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ke.riegler" initials="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eike.riegler@julius-kuehn.de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Logo deu_eng RGB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6350"/>
            <a:ext cx="48831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6615113"/>
            <a:ext cx="5502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973888" y="6530975"/>
            <a:ext cx="1717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www.julius-kuehn.de</a:t>
            </a:r>
          </a:p>
        </p:txBody>
      </p:sp>
      <p:pic>
        <p:nvPicPr>
          <p:cNvPr id="7" name="Picture 9" descr="Linie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-7938"/>
            <a:ext cx="18256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96888" y="6615113"/>
            <a:ext cx="5502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Arial" charset="0"/>
                <a:hlinkClick r:id="rId2"/>
              </a:rPr>
              <a:t>heike.riegler@julius-kuehn.de</a:t>
            </a:r>
            <a:r>
              <a:rPr lang="de-DE" altLang="de-DE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Arial" charset="0"/>
              </a:rPr>
              <a:t> zum OJS-de.net Netzwerk-Workshop </a:t>
            </a:r>
            <a:r>
              <a:rPr lang="de-DE" altLang="de-DE" sz="1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Arial" charset="0"/>
              </a:rPr>
              <a:t>2018 </a:t>
            </a:r>
            <a:endParaRPr lang="de-DE" altLang="de-DE" sz="1000" kern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876256" y="6496050"/>
            <a:ext cx="226774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www.julius-kuehn.de</a:t>
            </a:r>
          </a:p>
        </p:txBody>
      </p:sp>
      <p:pic>
        <p:nvPicPr>
          <p:cNvPr id="4" name="Picture 9" descr="Linie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-7938"/>
            <a:ext cx="18256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Logo 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088" y="0"/>
            <a:ext cx="15859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mirrors.creativecommons.org/presskit/buttons/80x15/png/by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597352"/>
            <a:ext cx="1037071" cy="1942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grar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js.openagrar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498404"/>
            <a:ext cx="8348662" cy="79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Umstellung auf OJS3.1 am Julius Kühn-Institut</a:t>
            </a:r>
            <a:endParaRPr lang="de-DE" alt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96888" y="4365104"/>
            <a:ext cx="8348662" cy="16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Dr. Heike Riegler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Informationszentrum und Bibliothek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Erwin-Baur-Straße 27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06484 Quedlinburg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heike.riegler@julius-kuehn.de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Layout Schritt für Schritt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2336098"/>
            <a:ext cx="8496000" cy="397322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360000" y="1620000"/>
            <a:ext cx="524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Custom Blocks in Side bar, Hintergrundfarbe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Layout Schritt für Schritt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0000" y="1620000"/>
            <a:ext cx="381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Navigationsleiste individualisiert</a:t>
            </a:r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2340000"/>
            <a:ext cx="8493822" cy="39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Layout Schritt für Schritt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0000" y="1620000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Footer</a:t>
            </a:r>
            <a:r>
              <a:rPr lang="de-DE" sz="2000" dirty="0" smtClean="0"/>
              <a:t> hinzufügen</a:t>
            </a:r>
            <a:endParaRPr lang="de-DE" sz="2000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2340000"/>
            <a:ext cx="8496000" cy="39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Theme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 indexJournal.tpl geändert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1268760"/>
            <a:ext cx="626469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Header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03648" y="2204864"/>
            <a:ext cx="626469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Navigation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796136" y="2564904"/>
            <a:ext cx="1872208" cy="3312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Sidebar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03648" y="2564904"/>
            <a:ext cx="43924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Homepage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03648" y="3284984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Announcements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403648" y="4149080"/>
            <a:ext cx="43924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403648" y="5085184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Additional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403648" y="5877272"/>
            <a:ext cx="626469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Footer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Theme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 indexJournal.tpl geändert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1268760"/>
            <a:ext cx="626469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Header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03648" y="2204864"/>
            <a:ext cx="626469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Navigation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796136" y="2564904"/>
            <a:ext cx="1872208" cy="3312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Sidebar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03648" y="2564904"/>
            <a:ext cx="4392488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Homepage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03648" y="3284984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Announcements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403648" y="4149080"/>
            <a:ext cx="43924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403648" y="5085184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Additional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403648" y="5877272"/>
            <a:ext cx="626469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Footer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Theme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 indexJournal.tpl geändert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1268760"/>
            <a:ext cx="626469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Header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03648" y="2204864"/>
            <a:ext cx="626469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Navigation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796136" y="2564904"/>
            <a:ext cx="1872208" cy="3312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Sidebar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03648" y="2564904"/>
            <a:ext cx="4392488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Homepage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03648" y="3284984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Announcements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403648" y="4149080"/>
            <a:ext cx="43924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403648" y="5085184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Additional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403648" y="5877272"/>
            <a:ext cx="626469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Footer</a:t>
            </a:r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 flipV="1">
            <a:off x="1475656" y="4221088"/>
            <a:ext cx="4248472" cy="7920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475656" y="4221088"/>
            <a:ext cx="4248472" cy="7920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Theme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 indexJournal.tpl geändert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1268760"/>
            <a:ext cx="626469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Header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03648" y="2204864"/>
            <a:ext cx="626469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Navigation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796136" y="2564904"/>
            <a:ext cx="1872208" cy="3312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Sidebar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03648" y="2564904"/>
            <a:ext cx="4392488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Homepage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03648" y="3284984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Announcements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403648" y="4149080"/>
            <a:ext cx="43924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Latest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403648" y="5085184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Additional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403648" y="5877272"/>
            <a:ext cx="626469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Footer</a:t>
            </a:r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 flipV="1">
            <a:off x="1475656" y="4221088"/>
            <a:ext cx="4248472" cy="7920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475656" y="4221088"/>
            <a:ext cx="4248472" cy="7920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ach rechts gekrümmter Pfeil 17"/>
          <p:cNvSpPr/>
          <p:nvPr/>
        </p:nvSpPr>
        <p:spPr>
          <a:xfrm flipV="1">
            <a:off x="683568" y="3140968"/>
            <a:ext cx="576064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Theme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 indexJournal.tpl geändert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1268760"/>
            <a:ext cx="626469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Header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03648" y="2204864"/>
            <a:ext cx="626469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Navigation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796136" y="2564904"/>
            <a:ext cx="1872208" cy="33123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Sidebar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03648" y="5013176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Announcements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403648" y="2564904"/>
            <a:ext cx="4392488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403648" y="5877272"/>
            <a:ext cx="626469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Footer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547664" y="26369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Allgemeine Journal Beschreibung</a:t>
            </a:r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1547664" y="3140968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771800" y="335699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Feature </a:t>
            </a:r>
            <a:r>
              <a:rPr lang="de-DE" sz="1600" dirty="0" err="1" smtClean="0"/>
              <a:t>Article</a:t>
            </a:r>
            <a:r>
              <a:rPr lang="de-DE" sz="1600" dirty="0" smtClean="0"/>
              <a:t> Titel</a:t>
            </a:r>
          </a:p>
          <a:p>
            <a:r>
              <a:rPr lang="de-DE" sz="1600" dirty="0" smtClean="0"/>
              <a:t>Abstract </a:t>
            </a:r>
            <a:r>
              <a:rPr lang="de-DE" sz="1600" dirty="0" err="1" smtClean="0"/>
              <a:t>Abstract</a:t>
            </a:r>
            <a:r>
              <a:rPr lang="de-DE" sz="1600" dirty="0" smtClean="0"/>
              <a:t> </a:t>
            </a:r>
            <a:r>
              <a:rPr lang="de-DE" sz="1600" dirty="0" err="1" smtClean="0"/>
              <a:t>Abstract</a:t>
            </a:r>
            <a:r>
              <a:rPr lang="de-DE" sz="1600" dirty="0" smtClean="0"/>
              <a:t> </a:t>
            </a:r>
            <a:r>
              <a:rPr lang="de-DE" sz="1600" dirty="0" err="1" smtClean="0"/>
              <a:t>Abstract</a:t>
            </a:r>
            <a:r>
              <a:rPr lang="de-DE" sz="1600" dirty="0" smtClean="0"/>
              <a:t> </a:t>
            </a:r>
            <a:r>
              <a:rPr lang="de-DE" sz="1600" dirty="0" err="1" smtClean="0"/>
              <a:t>Abstract</a:t>
            </a:r>
            <a:r>
              <a:rPr lang="de-DE" sz="1600" dirty="0" smtClean="0"/>
              <a:t> </a:t>
            </a:r>
            <a:r>
              <a:rPr lang="de-DE" sz="1600" dirty="0" err="1" smtClean="0"/>
              <a:t>Abstract</a:t>
            </a:r>
            <a:r>
              <a:rPr lang="de-DE" sz="1600" dirty="0" smtClean="0"/>
              <a:t> </a:t>
            </a:r>
            <a:r>
              <a:rPr lang="de-DE" sz="1600" dirty="0" err="1" smtClean="0"/>
              <a:t>Abstract</a:t>
            </a:r>
            <a:r>
              <a:rPr lang="de-DE" sz="1600" dirty="0" smtClean="0"/>
              <a:t> </a:t>
            </a:r>
            <a:r>
              <a:rPr lang="de-DE" sz="1600" dirty="0" err="1" smtClean="0"/>
              <a:t>Abstract</a:t>
            </a:r>
            <a:r>
              <a:rPr lang="de-DE" sz="1600" dirty="0" smtClean="0"/>
              <a:t> </a:t>
            </a:r>
            <a:r>
              <a:rPr lang="de-DE" sz="1600" dirty="0" err="1" smtClean="0"/>
              <a:t>Abstract</a:t>
            </a:r>
            <a:endParaRPr lang="de-DE" sz="1600" dirty="0" smtClean="0"/>
          </a:p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                Link zum Artikel</a:t>
            </a:r>
            <a:endParaRPr lang="de-D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691680" y="3356992"/>
            <a:ext cx="1008112" cy="12241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Bild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Theme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 indexJournal.tpl geändert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02450"/>
            <a:ext cx="7776864" cy="51788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CSS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stylesheet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0922" y="1412776"/>
            <a:ext cx="8135560" cy="50475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pkp_brand_footer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{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display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none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;}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pkp_structure_content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{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padding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-top: 0;}</a:t>
            </a:r>
          </a:p>
          <a:p>
            <a:endParaRPr lang="de-DE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/* Indexseite*/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pkp_page_index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additional_content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{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border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-top: 0;padding: 30px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30px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30px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30px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;}</a:t>
            </a:r>
          </a:p>
          <a:p>
            <a:endParaRPr lang="de-DE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/* Header anpassen*/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pkp_site_name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padding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-top: 0;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padding-bottom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: 0;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pkp_site_name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is_img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img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max-height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none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pkp_site_name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&gt; a {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padding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-top: 0;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padding-bottom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: 0;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/*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Announcement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auf volle Breite strecken (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default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: 65%)*/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pkp_page_index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cmp_announcements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&gt; .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obj_announcement_summary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left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de-DE" sz="1400" dirty="0" err="1" smtClean="0">
                <a:latin typeface="Consolas" pitchFamily="49" charset="0"/>
                <a:cs typeface="Consolas" pitchFamily="49" charset="0"/>
              </a:rPr>
              <a:t>width</a:t>
            </a:r>
            <a:r>
              <a:rPr lang="de-DE" sz="1400" dirty="0" smtClean="0">
                <a:latin typeface="Consolas" pitchFamily="49" charset="0"/>
                <a:cs typeface="Consolas" pitchFamily="49" charset="0"/>
              </a:rPr>
              <a:t>: 100%;</a:t>
            </a:r>
          </a:p>
          <a:p>
            <a:r>
              <a:rPr lang="de-DE" sz="1400" dirty="0" smtClean="0">
                <a:latin typeface="Consolas" pitchFamily="49" charset="0"/>
                <a:cs typeface="Consolas" pitchFamily="49" charset="0"/>
              </a:rPr>
              <a:t>}</a:t>
            </a:r>
            <a:endParaRPr lang="de-DE" sz="1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Untertitel 4"/>
          <p:cNvSpPr txBox="1">
            <a:spLocks/>
          </p:cNvSpPr>
          <p:nvPr/>
        </p:nvSpPr>
        <p:spPr bwMode="auto">
          <a:xfrm>
            <a:off x="503238" y="438150"/>
            <a:ext cx="6400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Das Julius Kühn-Institut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3"/>
          <p:cNvSpPr txBox="1">
            <a:spLocks/>
          </p:cNvSpPr>
          <p:nvPr/>
        </p:nvSpPr>
        <p:spPr bwMode="auto">
          <a:xfrm>
            <a:off x="490538" y="1268760"/>
            <a:ext cx="8329934" cy="15121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Bundesforschungsinstitut für Kulturpflanzen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Behörde des Bundesministeriums für Ernährung und Landwirtschaft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10 Standorte und etwa 1200 Beschäftigte (Stand 2016)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gegründet 1908 als Kaiserlich Biologische Reichsanstalt</a:t>
            </a:r>
            <a:r>
              <a:rPr lang="de-DE" sz="20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de-DE" sz="2000" dirty="0">
                <a:latin typeface="Arial" pitchFamily="34" charset="0"/>
                <a:ea typeface="+mj-ea"/>
                <a:cs typeface="Arial" pitchFamily="34" charset="0"/>
              </a:rPr>
            </a:br>
            <a:endParaRPr lang="de-DE" sz="20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37" y="2890978"/>
            <a:ext cx="1964926" cy="29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9657"/>
            <a:ext cx="1852232" cy="265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789040"/>
            <a:ext cx="19349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068960"/>
            <a:ext cx="1996244" cy="25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077072"/>
            <a:ext cx="18211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852936"/>
            <a:ext cx="1872208" cy="236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077072"/>
            <a:ext cx="1733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780928"/>
            <a:ext cx="1799480" cy="254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3292" y="3140968"/>
            <a:ext cx="18211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3717032"/>
            <a:ext cx="17462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005064"/>
            <a:ext cx="1766971" cy="236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Was wir vermissen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484784"/>
            <a:ext cx="8041902" cy="4824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- kursiv in Artikeltiteln (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issue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#2564 / Workaround aus Forum?)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public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folder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für Vorlagen und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Guidelines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issue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#298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media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library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- Filtern der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Submissions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Liste nach 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Editoren (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issue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#2612)</a:t>
            </a: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Unassign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Reviewers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nach deren Zustimmung (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#2508)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- bei Doppelrolle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Reviewer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/Editor keine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Editorenansicht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mehr</a:t>
            </a: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- Versenden 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von Benachrichtigungen nur an registrierte Leser (Newsletter / Table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contents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alert)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Anbindung an Publikationsserver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Fazit: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Modern, individualisierbar, tolle neue Funktionen - sehr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empfehlenswert.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Untertitel 4"/>
          <p:cNvSpPr txBox="1">
            <a:spLocks/>
          </p:cNvSpPr>
          <p:nvPr/>
        </p:nvSpPr>
        <p:spPr bwMode="auto">
          <a:xfrm>
            <a:off x="503238" y="438150"/>
            <a:ext cx="6400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OJS-Nutzung am JKI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3"/>
          <p:cNvSpPr txBox="1">
            <a:spLocks/>
          </p:cNvSpPr>
          <p:nvPr/>
        </p:nvSpPr>
        <p:spPr bwMode="auto">
          <a:xfrm>
            <a:off x="490538" y="1268760"/>
            <a:ext cx="8041902" cy="2160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OJS seit 2009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Hosting auf eigenem Server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Installation mit 16 Schriftreihen (davon 11 aktiv)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größtenteils CC-BY oder CC-BY-SA Lizenzen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- seit 2013 Nutzung des Editorial Workflow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seit 2014 parallel dazu Publikationsserver 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  <a:hlinkClick r:id="rId2"/>
              </a:rPr>
              <a:t>www.openagrar.de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 (GBV-Entwicklung basierend auf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MyCore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)	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3847107"/>
            <a:ext cx="600702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direkt mit dem OJS arbeiten: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  1  technische und inhaltliche Leitung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	1  IT-Ansprechpartner (alles Server-seitige)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	3  Journalmanager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	1 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Layouteditor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10 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Section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Editoren (davon 6 extern)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600+ 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Reviewer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    1200+  Autoren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Timeline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für die Umstellung von 2.4.8.1 auf 3.1.0.1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844824"/>
            <a:ext cx="8041902" cy="44644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       3/2017  Spiegeln des Produktivsystems -&gt; Testupgrade auf 3.0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  9-11/2017  Funktionen und Layout testen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		- Grafiken und Texte vorbereiten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		-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Theme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, CSS style und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custom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blocks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erstellen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     11/2017  Upgrade des Testsystems auf 3.1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11-12/2017  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Testaccounts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und -dokumente für Editoren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   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9.1.2018   Upgrade des Produktivsystems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	         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hlinkClick r:id="rId2"/>
              </a:rPr>
              <a:t>https://ojs.openagrar.de/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    1-2/2018   </a:t>
            </a:r>
            <a:r>
              <a:rPr lang="de-DE" sz="2000" dirty="0" err="1" smtClean="0">
                <a:latin typeface="Arial" pitchFamily="34" charset="0"/>
                <a:ea typeface="+mj-ea"/>
                <a:cs typeface="Arial" pitchFamily="34" charset="0"/>
              </a:rPr>
              <a:t>Layouteinstellungen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, intensiver Nutzersupport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	      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Layout Schritt für Schritt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0000" y="1620000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Main Page nach dem Upgrade</a:t>
            </a:r>
            <a:endParaRPr lang="de-DE" sz="2000" dirty="0"/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0000"/>
            <a:ext cx="8460000" cy="400645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Layout Schritt für Schritt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0000" y="1620000"/>
            <a:ext cx="7982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Main Page mit Header, Custom Blocks, Journal </a:t>
            </a:r>
            <a:r>
              <a:rPr lang="de-DE" sz="2000" dirty="0" err="1" smtClean="0"/>
              <a:t>Thumbnails</a:t>
            </a:r>
            <a:r>
              <a:rPr lang="de-DE" sz="2000" dirty="0" smtClean="0"/>
              <a:t> und Text</a:t>
            </a:r>
            <a:endParaRPr lang="de-DE" sz="2000" dirty="0"/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340000"/>
            <a:ext cx="8460000" cy="39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Layout Schritt für Schritt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2340000"/>
            <a:ext cx="8496000" cy="39854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60000" y="1620000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direkt nach dem Upgrade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Layout Schritt für Schritt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2320115"/>
            <a:ext cx="8496000" cy="398920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360000" y="1620000"/>
            <a:ext cx="4302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Theme</a:t>
            </a:r>
            <a:r>
              <a:rPr lang="de-DE" sz="2000" dirty="0" smtClean="0"/>
              <a:t> und CSS Stylesheet aktiviert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/>
          <p:cNvSpPr txBox="1">
            <a:spLocks/>
          </p:cNvSpPr>
          <p:nvPr/>
        </p:nvSpPr>
        <p:spPr bwMode="auto">
          <a:xfrm>
            <a:off x="467544" y="476672"/>
            <a:ext cx="61926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Layout Schritt für Schritt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67544" y="1268760"/>
            <a:ext cx="8041902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de-DE" sz="20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2333546"/>
            <a:ext cx="8496000" cy="397577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60000" y="1620000"/>
            <a:ext cx="507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Header und Additional Content hinzugefügt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I_Vorlage_PP2007_Titelfolie_weiss_-_Folgefolien_anders_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JKI_Vorlage_PP2007_Titelfolie_weiss_-_Folgefolien_anders_01</Template>
  <TotalTime>0</TotalTime>
  <Words>439</Words>
  <Application>Microsoft Office PowerPoint</Application>
  <PresentationFormat>Bildschirmpräsentation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JKI_Vorlage_PP2007_Titelfolie_weiss_-_Folgefolien_anders_01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</vt:vector>
  </TitlesOfParts>
  <Company>JKIQLB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heike.riegler</dc:creator>
  <cp:lastModifiedBy>heike.riegler</cp:lastModifiedBy>
  <cp:revision>81</cp:revision>
  <dcterms:created xsi:type="dcterms:W3CDTF">2018-01-30T09:24:19Z</dcterms:created>
  <dcterms:modified xsi:type="dcterms:W3CDTF">2018-02-02T12:35:45Z</dcterms:modified>
</cp:coreProperties>
</file>